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261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20F0-E524-4391-B49F-17D932B5690C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9D81-9F4F-4B99-BF8C-EC141DDBF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30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20F0-E524-4391-B49F-17D932B5690C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9D81-9F4F-4B99-BF8C-EC141DDBF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6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20F0-E524-4391-B49F-17D932B5690C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9D81-9F4F-4B99-BF8C-EC141DDBF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15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20F0-E524-4391-B49F-17D932B5690C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9D81-9F4F-4B99-BF8C-EC141DDBF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72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20F0-E524-4391-B49F-17D932B5690C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9D81-9F4F-4B99-BF8C-EC141DDBF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20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20F0-E524-4391-B49F-17D932B5690C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9D81-9F4F-4B99-BF8C-EC141DDBF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90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20F0-E524-4391-B49F-17D932B5690C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9D81-9F4F-4B99-BF8C-EC141DDBF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56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20F0-E524-4391-B49F-17D932B5690C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9D81-9F4F-4B99-BF8C-EC141DDBF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8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20F0-E524-4391-B49F-17D932B5690C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9D81-9F4F-4B99-BF8C-EC141DDBF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98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20F0-E524-4391-B49F-17D932B5690C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9D81-9F4F-4B99-BF8C-EC141DDBF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46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20F0-E524-4391-B49F-17D932B5690C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9D81-9F4F-4B99-BF8C-EC141DDBF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9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F20F0-E524-4391-B49F-17D932B5690C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9D81-9F4F-4B99-BF8C-EC141DDBF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8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246AD2D-9CC5-4F14-B44F-18582678EE6E}"/>
              </a:ext>
            </a:extLst>
          </p:cNvPr>
          <p:cNvSpPr txBox="1"/>
          <p:nvPr/>
        </p:nvSpPr>
        <p:spPr>
          <a:xfrm>
            <a:off x="173422" y="1072768"/>
            <a:ext cx="65111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Britannic Bold" panose="020B0903060703020204" pitchFamily="34" charset="0"/>
              </a:rPr>
              <a:t>In advance mix following in jug:</a:t>
            </a:r>
            <a:endParaRPr lang="en-GB" dirty="0" smtClean="0">
              <a:latin typeface="Britannic Bold" panose="020B0903060703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 smtClean="0">
                <a:latin typeface="Britannic Bold" panose="020B0903060703020204" pitchFamily="34" charset="0"/>
              </a:rPr>
              <a:t>300 ml PVA glue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 smtClean="0">
                <a:latin typeface="Britannic Bold" panose="020B0903060703020204" pitchFamily="34" charset="0"/>
              </a:rPr>
              <a:t>300 ml paint/enough to colour red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 smtClean="0">
                <a:latin typeface="Britannic Bold" panose="020B0903060703020204" pitchFamily="34" charset="0"/>
              </a:rPr>
              <a:t>1 ½ tsp bicarbonate of soda</a:t>
            </a:r>
          </a:p>
          <a:p>
            <a:endParaRPr lang="en-GB" dirty="0" smtClean="0">
              <a:latin typeface="Britannic Bold" panose="020B09030607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Britannic Bold" panose="020B0903060703020204" pitchFamily="34" charset="0"/>
              </a:rPr>
              <a:t>Pour into cups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Britannic Bold" panose="020B0903060703020204" pitchFamily="34" charset="0"/>
              </a:rPr>
              <a:t>Participants must wear gloves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Britannic Bold" panose="020B0903060703020204" pitchFamily="34" charset="0"/>
              </a:rPr>
              <a:t>Ask participants to draw a risk factor card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Britannic Bold" panose="020B0903060703020204" pitchFamily="34" charset="0"/>
              </a:rPr>
              <a:t>Get them to add a tsp of corresponding beads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Britannic Bold" panose="020B0903060703020204" pitchFamily="34" charset="0"/>
              </a:rPr>
              <a:t>Add a squirt of activator (contact lens solution) and mix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Britannic Bold" panose="020B0903060703020204" pitchFamily="34" charset="0"/>
              </a:rPr>
              <a:t>Add more if necessary (good consistency if when it can be rolled into a ball and doesn’t stick to hands/gloves)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dirty="0">
              <a:latin typeface="Britannic Bold" panose="020B09030607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5AC4DBE-2076-4657-8659-1348E3EBA0CB}"/>
              </a:ext>
            </a:extLst>
          </p:cNvPr>
          <p:cNvSpPr txBox="1"/>
          <p:nvPr/>
        </p:nvSpPr>
        <p:spPr>
          <a:xfrm>
            <a:off x="173422" y="49987"/>
            <a:ext cx="6511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Barking Cat DEMO" panose="02000503000000020004" pitchFamily="50" charset="0"/>
              </a:rPr>
              <a:t>Build-a-Clot</a:t>
            </a:r>
            <a:endParaRPr lang="en-GB" sz="4800" dirty="0">
              <a:latin typeface="Barking Cat DEMO" panose="02000503000000020004" pitchFamily="50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246AD2D-9CC5-4F14-B44F-18582678EE6E}"/>
              </a:ext>
            </a:extLst>
          </p:cNvPr>
          <p:cNvSpPr txBox="1"/>
          <p:nvPr/>
        </p:nvSpPr>
        <p:spPr>
          <a:xfrm>
            <a:off x="311967" y="5567071"/>
            <a:ext cx="65111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Britannic Bold" panose="020B0903060703020204" pitchFamily="34" charset="0"/>
              </a:rPr>
              <a:t>In advance mix following in jug:</a:t>
            </a:r>
            <a:endParaRPr lang="en-GB" dirty="0" smtClean="0">
              <a:latin typeface="Britannic Bold" panose="020B0903060703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 smtClean="0">
                <a:latin typeface="Britannic Bold" panose="020B0903060703020204" pitchFamily="34" charset="0"/>
              </a:rPr>
              <a:t>300 ml PVA glue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 smtClean="0">
                <a:latin typeface="Britannic Bold" panose="020B0903060703020204" pitchFamily="34" charset="0"/>
              </a:rPr>
              <a:t>300 ml paint/enough to colour red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 smtClean="0">
                <a:latin typeface="Britannic Bold" panose="020B0903060703020204" pitchFamily="34" charset="0"/>
              </a:rPr>
              <a:t>1 ½ tsp bicarbonate of soda</a:t>
            </a:r>
          </a:p>
          <a:p>
            <a:endParaRPr lang="en-GB" dirty="0" smtClean="0">
              <a:latin typeface="Britannic Bold" panose="020B09030607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Britannic Bold" panose="020B0903060703020204" pitchFamily="34" charset="0"/>
              </a:rPr>
              <a:t>Pour into cups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Britannic Bold" panose="020B0903060703020204" pitchFamily="34" charset="0"/>
              </a:rPr>
              <a:t>Participants must wear gloves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Britannic Bold" panose="020B0903060703020204" pitchFamily="34" charset="0"/>
              </a:rPr>
              <a:t>Ask participants to draw a risk factor card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Britannic Bold" panose="020B0903060703020204" pitchFamily="34" charset="0"/>
              </a:rPr>
              <a:t>Get them to add a tsp of corresponding beads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Britannic Bold" panose="020B0903060703020204" pitchFamily="34" charset="0"/>
              </a:rPr>
              <a:t>Add a squirt of activator (contact lens solution) and mix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Britannic Bold" panose="020B0903060703020204" pitchFamily="34" charset="0"/>
              </a:rPr>
              <a:t>Add more if necessary (good consistency if when it can be rolled into a ball and doesn’t stick to hands/gloves)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dirty="0">
              <a:latin typeface="Britannic Bold" panose="020B0903060703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5AC4DBE-2076-4657-8659-1348E3EBA0CB}"/>
              </a:ext>
            </a:extLst>
          </p:cNvPr>
          <p:cNvSpPr txBox="1"/>
          <p:nvPr/>
        </p:nvSpPr>
        <p:spPr>
          <a:xfrm>
            <a:off x="311967" y="4544290"/>
            <a:ext cx="6511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Barking Cat DEMO" panose="02000503000000020004" pitchFamily="50" charset="0"/>
              </a:rPr>
              <a:t>Build-a-Clot</a:t>
            </a:r>
            <a:endParaRPr lang="en-GB" sz="4800" dirty="0">
              <a:latin typeface="Barking Cat DEMO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48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164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Catriona</dc:creator>
  <cp:lastModifiedBy>Catriona Cunningham</cp:lastModifiedBy>
  <cp:revision>6</cp:revision>
  <cp:lastPrinted>2018-06-15T08:54:26Z</cp:lastPrinted>
  <dcterms:created xsi:type="dcterms:W3CDTF">2018-06-10T15:38:52Z</dcterms:created>
  <dcterms:modified xsi:type="dcterms:W3CDTF">2018-06-15T08:54:49Z</dcterms:modified>
</cp:coreProperties>
</file>